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74" r:id="rId5"/>
    <p:sldId id="261" r:id="rId6"/>
    <p:sldId id="264" r:id="rId7"/>
    <p:sldId id="279" r:id="rId8"/>
    <p:sldId id="280" r:id="rId9"/>
    <p:sldId id="281" r:id="rId10"/>
    <p:sldId id="284" r:id="rId11"/>
    <p:sldId id="283" r:id="rId12"/>
    <p:sldId id="282" r:id="rId13"/>
  </p:sldIdLst>
  <p:sldSz cx="12192000" cy="6858000"/>
  <p:notesSz cx="6858000" cy="9144000"/>
  <p:embeddedFontLst>
    <p:embeddedFont>
      <p:font typeface="Arial Black" panose="020B0A04020102020204" pitchFamily="34" charset="0"/>
      <p:regular r:id="rId15"/>
      <p:bold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94660"/>
  </p:normalViewPr>
  <p:slideViewPr>
    <p:cSldViewPr snapToGrid="0">
      <p:cViewPr>
        <p:scale>
          <a:sx n="66" d="100"/>
          <a:sy n="66" d="100"/>
        </p:scale>
        <p:origin x="-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7BE968C-0EC9-DB1A-BE9A-7749A09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C78D2557-BA77-C893-A6F3-3EAA0ED5E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DBA112D8-DF85-8411-4DA9-7ACF27D26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73947516-A37B-59C3-D290-CC74EA9653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89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D1321A99-19FC-A130-2AD1-15517EB8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C5564063-7640-E20D-318C-C41739779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2118B1D3-F848-A9C3-432F-02AF6666E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D8D32355-FBAC-D9F3-A736-F1107E3FDB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8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3B514DA-0023-B41D-92BE-59DA8595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70387A6D-FD7F-67B3-32EA-5AAE09806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36512BB6-962E-4649-93EA-1BDA15819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1AAE300D-E294-AC0D-C2DF-9FD476A6F5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36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7FBCEC2-A7D1-6378-7775-0DB38F8A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>
            <a:extLst>
              <a:ext uri="{FF2B5EF4-FFF2-40B4-BE49-F238E27FC236}">
                <a16:creationId xmlns:a16="http://schemas.microsoft.com/office/drawing/2014/main" id="{E0DC6020-B0B9-1225-259D-A4FF6CDE8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>
            <a:extLst>
              <a:ext uri="{FF2B5EF4-FFF2-40B4-BE49-F238E27FC236}">
                <a16:creationId xmlns:a16="http://schemas.microsoft.com/office/drawing/2014/main" id="{FF607102-5294-7D35-9C1C-E1E9D14A0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>
            <a:extLst>
              <a:ext uri="{FF2B5EF4-FFF2-40B4-BE49-F238E27FC236}">
                <a16:creationId xmlns:a16="http://schemas.microsoft.com/office/drawing/2014/main" id="{282DFB4A-DD77-FD90-8804-983A2BAA7E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993D26B4-816E-1D5E-A9D8-9D8B6EBD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A505FC08-5EDB-8393-F7A1-48DE4033C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B54D720-282A-7ACD-1A54-3F893F58A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D5D0B2BA-3332-8CE9-F05F-AE720682D3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22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717256-2611-7DF9-4C1E-0FDAEE90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512F2A4E-E284-360B-F139-7C1B0C2B6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7734FAF7-6C4F-42E1-5D2E-E06B9098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B8709C82-FD12-3B53-1196-A463D7C101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1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11" Type="http://schemas.openxmlformats.org/officeDocument/2006/relationships/image" Target="../media/image10.png"/><Relationship Id="rId5" Type="http://schemas.openxmlformats.org/officeDocument/2006/relationships/image" Target="../media/image47.png"/><Relationship Id="rId10" Type="http://schemas.openxmlformats.org/officeDocument/2006/relationships/image" Target="../media/image50.sv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4E5C7854-8A61-7E47-B886-7D25BA8B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949DB8-8D6B-61DC-3D6A-B2663EF2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836"/>
          <a:stretch/>
        </p:blipFill>
        <p:spPr>
          <a:xfrm>
            <a:off x="2224289" y="1210886"/>
            <a:ext cx="7743423" cy="496483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D435D29-E6AB-77C0-8C0F-AF6D2398FA88}"/>
              </a:ext>
            </a:extLst>
          </p:cNvPr>
          <p:cNvGrpSpPr/>
          <p:nvPr/>
        </p:nvGrpSpPr>
        <p:grpSpPr>
          <a:xfrm>
            <a:off x="4456935" y="482780"/>
            <a:ext cx="3278130" cy="728106"/>
            <a:chOff x="1225125" y="481858"/>
            <a:chExt cx="3278130" cy="728106"/>
          </a:xfrm>
        </p:grpSpPr>
        <p:sp>
          <p:nvSpPr>
            <p:cNvPr id="210" name="Google Shape;210;p27">
              <a:extLst>
                <a:ext uri="{FF2B5EF4-FFF2-40B4-BE49-F238E27FC236}">
                  <a16:creationId xmlns:a16="http://schemas.microsoft.com/office/drawing/2014/main" id="{C3C70EA1-3D97-16B7-9026-1393386635D6}"/>
                </a:ext>
              </a:extLst>
            </p:cNvPr>
            <p:cNvSpPr txBox="1"/>
            <p:nvPr/>
          </p:nvSpPr>
          <p:spPr>
            <a:xfrm>
              <a:off x="1225125" y="554185"/>
              <a:ext cx="2629424" cy="655779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i="0" u="none" strike="noStrike" cap="none" dirty="0" err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JáPedidos</a:t>
              </a:r>
              <a:endParaRPr sz="4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" name="Google Shape;210;p27">
              <a:extLst>
                <a:ext uri="{FF2B5EF4-FFF2-40B4-BE49-F238E27FC236}">
                  <a16:creationId xmlns:a16="http://schemas.microsoft.com/office/drawing/2014/main" id="{192174CE-8F21-9589-069E-D0B04E000823}"/>
                </a:ext>
              </a:extLst>
            </p:cNvPr>
            <p:cNvSpPr txBox="1"/>
            <p:nvPr/>
          </p:nvSpPr>
          <p:spPr>
            <a:xfrm>
              <a:off x="3656491" y="481858"/>
              <a:ext cx="846764" cy="4479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5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A7419C6E-BE7D-EBF6-394D-EC683F58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225125" y="667585"/>
            <a:ext cx="9741750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INTEGRIDADE, CONFIDENCIALIDADE E DISPONIBILIDADE</a:t>
            </a:r>
            <a:endParaRPr lang="pt-BR" sz="32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FDA34D5-1501-C4FE-02CD-C4110567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373" y="2080964"/>
            <a:ext cx="5568750" cy="3960000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bg1">
                <a:lumMod val="85000"/>
                <a:alpha val="14000"/>
              </a:scheme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9B4247-9B8B-02FF-0024-F41888435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77" y="1414433"/>
            <a:ext cx="5373269" cy="3960000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bg1">
                <a:lumMod val="95000"/>
                <a:alpha val="1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5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3F581414-1143-A030-74E6-6C7A6CFE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708BA4D-A2F6-A096-16AB-37D451EC6D1C}"/>
              </a:ext>
            </a:extLst>
          </p:cNvPr>
          <p:cNvGrpSpPr/>
          <p:nvPr/>
        </p:nvGrpSpPr>
        <p:grpSpPr>
          <a:xfrm>
            <a:off x="1366725" y="2410062"/>
            <a:ext cx="5639652" cy="720000"/>
            <a:chOff x="1366725" y="2410062"/>
            <a:chExt cx="5639652" cy="72000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4D20A5E-E504-B04F-6785-651D4787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6725" y="2410062"/>
              <a:ext cx="720000" cy="720000"/>
            </a:xfrm>
            <a:prstGeom prst="rect">
              <a:avLst/>
            </a:prstGeom>
          </p:spPr>
        </p:pic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407FB1D-7FE5-8335-DF53-638F6DAC7860}"/>
                </a:ext>
              </a:extLst>
            </p:cNvPr>
            <p:cNvSpPr txBox="1"/>
            <p:nvPr/>
          </p:nvSpPr>
          <p:spPr>
            <a:xfrm>
              <a:off x="2266731" y="2410062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cs typeface="Calibri" panose="020F0502020204030204" pitchFamily="34" charset="0"/>
                  <a:sym typeface="Arial"/>
                </a:rPr>
                <a:t>Visibilidade de tarefas futuras.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AC6772-FEF1-1F2D-E448-BDEEE62B0CD2}"/>
              </a:ext>
            </a:extLst>
          </p:cNvPr>
          <p:cNvGrpSpPr/>
          <p:nvPr/>
        </p:nvGrpSpPr>
        <p:grpSpPr>
          <a:xfrm>
            <a:off x="1366725" y="3374057"/>
            <a:ext cx="6544899" cy="720000"/>
            <a:chOff x="1366725" y="3474496"/>
            <a:chExt cx="6544899" cy="720000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6A84E7BF-1D9A-39BB-D3B2-F4A589E5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6725" y="3474496"/>
              <a:ext cx="720000" cy="720000"/>
            </a:xfrm>
            <a:prstGeom prst="rect">
              <a:avLst/>
            </a:prstGeom>
          </p:spPr>
        </p:pic>
        <p:sp>
          <p:nvSpPr>
            <p:cNvPr id="9" name="Google Shape;164;p24">
              <a:extLst>
                <a:ext uri="{FF2B5EF4-FFF2-40B4-BE49-F238E27FC236}">
                  <a16:creationId xmlns:a16="http://schemas.microsoft.com/office/drawing/2014/main" id="{8D419D56-3135-AE87-59DC-CE4575899785}"/>
                </a:ext>
              </a:extLst>
            </p:cNvPr>
            <p:cNvSpPr txBox="1"/>
            <p:nvPr/>
          </p:nvSpPr>
          <p:spPr>
            <a:xfrm>
              <a:off x="2266731" y="3474496"/>
              <a:ext cx="5644893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F7100EF-FB6E-D7A5-07EA-92E4F448CD3D}"/>
              </a:ext>
            </a:extLst>
          </p:cNvPr>
          <p:cNvGrpSpPr/>
          <p:nvPr/>
        </p:nvGrpSpPr>
        <p:grpSpPr>
          <a:xfrm>
            <a:off x="1366725" y="4338052"/>
            <a:ext cx="5639652" cy="720000"/>
            <a:chOff x="1366725" y="4426390"/>
            <a:chExt cx="5639652" cy="720000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640536C-D15D-EF35-C4B3-2929C7A1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66725" y="4426390"/>
              <a:ext cx="720000" cy="720000"/>
            </a:xfrm>
            <a:prstGeom prst="rect">
              <a:avLst/>
            </a:prstGeom>
          </p:spPr>
        </p:pic>
        <p:sp>
          <p:nvSpPr>
            <p:cNvPr id="10" name="Google Shape;164;p24">
              <a:extLst>
                <a:ext uri="{FF2B5EF4-FFF2-40B4-BE49-F238E27FC236}">
                  <a16:creationId xmlns:a16="http://schemas.microsoft.com/office/drawing/2014/main" id="{4030935E-24B9-C222-9E58-8B1B170D679C}"/>
                </a:ext>
              </a:extLst>
            </p:cNvPr>
            <p:cNvSpPr txBox="1"/>
            <p:nvPr/>
          </p:nvSpPr>
          <p:spPr>
            <a:xfrm>
              <a:off x="2266731" y="4426390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Eficiência no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EA17A02-0DD9-A482-17D2-15934859E167}"/>
              </a:ext>
            </a:extLst>
          </p:cNvPr>
          <p:cNvGrpSpPr/>
          <p:nvPr/>
        </p:nvGrpSpPr>
        <p:grpSpPr>
          <a:xfrm>
            <a:off x="1366725" y="5302048"/>
            <a:ext cx="7523986" cy="720000"/>
            <a:chOff x="1366725" y="5625606"/>
            <a:chExt cx="7523986" cy="720000"/>
          </a:xfrm>
        </p:grpSpPr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1A185BF2-804F-DF78-91AE-C9B5755F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6725" y="5625606"/>
              <a:ext cx="720000" cy="720000"/>
            </a:xfrm>
            <a:prstGeom prst="rect">
              <a:avLst/>
            </a:prstGeom>
          </p:spPr>
        </p:pic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0BEFD04B-6487-F323-2212-CE8023EFBEE0}"/>
                </a:ext>
              </a:extLst>
            </p:cNvPr>
            <p:cNvSpPr txBox="1"/>
            <p:nvPr/>
          </p:nvSpPr>
          <p:spPr>
            <a:xfrm>
              <a:off x="2266731" y="5625606"/>
              <a:ext cx="6623980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Aumento da capacidade de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06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>
          <a:extLst>
            <a:ext uri="{FF2B5EF4-FFF2-40B4-BE49-F238E27FC236}">
              <a16:creationId xmlns:a16="http://schemas.microsoft.com/office/drawing/2014/main" id="{65CF923C-B2E3-D3D6-A43E-CA3B7059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8F158C35-1DCF-0254-404C-AFF7E4A0E99A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DE426D9F-CBC2-7E84-A00D-D6DDC6969A3C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687" t="19872" r="9961" b="17250"/>
          <a:stretch/>
        </p:blipFill>
        <p:spPr>
          <a:xfrm>
            <a:off x="4151497" y="2215248"/>
            <a:ext cx="1861424" cy="1311041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bg1">
                <a:alpha val="40000"/>
              </a:schemeClr>
            </a:outerShdw>
          </a:effec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30A0AEA-6F20-34C4-49EA-CFB6C072A02F}"/>
              </a:ext>
            </a:extLst>
          </p:cNvPr>
          <p:cNvGrpSpPr/>
          <p:nvPr/>
        </p:nvGrpSpPr>
        <p:grpSpPr>
          <a:xfrm>
            <a:off x="1148925" y="2209785"/>
            <a:ext cx="1276583" cy="1924396"/>
            <a:chOff x="1225125" y="2920279"/>
            <a:chExt cx="1340696" cy="2021044"/>
          </a:xfrm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1225125" y="292027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6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50800" dir="2700000" sx="104000" sy="104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1225125" y="4572032"/>
              <a:ext cx="1340696" cy="3692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7735883-B540-BDE9-A9EC-7B2AD4FAF9C6}"/>
              </a:ext>
            </a:extLst>
          </p:cNvPr>
          <p:cNvGrpSpPr/>
          <p:nvPr/>
        </p:nvGrpSpPr>
        <p:grpSpPr>
          <a:xfrm>
            <a:off x="2435726" y="3912549"/>
            <a:ext cx="1705553" cy="1924396"/>
            <a:chOff x="2945533" y="2920279"/>
            <a:chExt cx="1791210" cy="2021044"/>
          </a:xfrm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3031502" y="2920279"/>
              <a:ext cx="1619272" cy="1438581"/>
              <a:chOff x="1968501" y="3377025"/>
              <a:chExt cx="7289478" cy="6476064"/>
            </a:xfrm>
            <a:effectLst>
              <a:outerShdw blurRad="50800" dist="50800" dir="2700000" sx="104000" sy="104000" algn="ctr" rotWithShape="0">
                <a:schemeClr val="bg1">
                  <a:alpha val="40000"/>
                </a:schemeClr>
              </a:outerShdw>
            </a:effectLst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53048" y="9239273"/>
                <a:ext cx="2436507" cy="6347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5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2945533" y="4572032"/>
              <a:ext cx="1791210" cy="3692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BRMODELO</a:t>
              </a:r>
              <a:endParaRPr lang="pt-BR"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45C2B6E-4C6B-770C-860F-030D564ADD4E}"/>
              </a:ext>
            </a:extLst>
          </p:cNvPr>
          <p:cNvGrpSpPr/>
          <p:nvPr/>
        </p:nvGrpSpPr>
        <p:grpSpPr>
          <a:xfrm>
            <a:off x="6023139" y="3767473"/>
            <a:ext cx="1560619" cy="1924435"/>
            <a:chOff x="7451076" y="2920279"/>
            <a:chExt cx="1638997" cy="20210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68E5990-3267-3A7A-5EB3-3A5C9307CD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13128" r="29538" b="13436"/>
            <a:stretch/>
          </p:blipFill>
          <p:spPr bwMode="auto">
            <a:xfrm>
              <a:off x="7451076" y="2920279"/>
              <a:ext cx="1471999" cy="1478895"/>
            </a:xfrm>
            <a:prstGeom prst="rect">
              <a:avLst/>
            </a:prstGeom>
            <a:noFill/>
            <a:effectLst>
              <a:outerShdw blurRad="50800" dist="50800" dir="2700000" sx="105000" sy="105000" algn="ctr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513979" y="4572032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VSCODE</a:t>
              </a: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0B741EF-1276-A982-E1E2-5CF8CC8CBA1B}"/>
              </a:ext>
            </a:extLst>
          </p:cNvPr>
          <p:cNvGrpSpPr/>
          <p:nvPr/>
        </p:nvGrpSpPr>
        <p:grpSpPr>
          <a:xfrm>
            <a:off x="9159781" y="3395390"/>
            <a:ext cx="1861424" cy="2265739"/>
            <a:chOff x="6257166" y="4088030"/>
            <a:chExt cx="1954909" cy="2379530"/>
          </a:xfrm>
        </p:grpSpPr>
        <p:sp>
          <p:nvSpPr>
            <p:cNvPr id="16" name="Google Shape;173;p25">
              <a:extLst>
                <a:ext uri="{FF2B5EF4-FFF2-40B4-BE49-F238E27FC236}">
                  <a16:creationId xmlns:a16="http://schemas.microsoft.com/office/drawing/2014/main" id="{3830DAF9-CC82-07C8-BE79-A40955653C0A}"/>
                </a:ext>
              </a:extLst>
            </p:cNvPr>
            <p:cNvSpPr txBox="1"/>
            <p:nvPr/>
          </p:nvSpPr>
          <p:spPr>
            <a:xfrm>
              <a:off x="6446573" y="60982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NODE</a:t>
              </a:r>
              <a:endParaRPr lang="pt-BR"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4" name="Picture 2" descr="El logotipo de node js, el software informático express.js de la aplicación web node.js javascript, diverso, texto, logo png">
              <a:extLst>
                <a:ext uri="{FF2B5EF4-FFF2-40B4-BE49-F238E27FC236}">
                  <a16:creationId xmlns:a16="http://schemas.microsoft.com/office/drawing/2014/main" id="{4F60D497-4EA0-1F40-C1D8-813AF480F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2472" y1="22921" x2="22472" y2="22921"/>
                          <a14:foregroundMark x1="17528" y1="23596" x2="17528" y2="23596"/>
                          <a14:foregroundMark x1="14831" y1="28876" x2="14831" y2="28876"/>
                          <a14:foregroundMark x1="14831" y1="32809" x2="14831" y2="32809"/>
                          <a14:foregroundMark x1="17528" y1="30337" x2="17528" y2="30337"/>
                          <a14:foregroundMark x1="18764" y1="23596" x2="18764" y2="23596"/>
                          <a14:foregroundMark x1="18315" y1="23371" x2="18315" y2="23371"/>
                          <a14:foregroundMark x1="34944" y1="29326" x2="34944" y2="29326"/>
                          <a14:foregroundMark x1="54494" y1="27079" x2="54494" y2="27079"/>
                          <a14:foregroundMark x1="74382" y1="26854" x2="74382" y2="26854"/>
                          <a14:foregroundMark x1="48652" y1="59888" x2="48652" y2="59888"/>
                          <a14:foregroundMark x1="82247" y1="46854" x2="82247" y2="46854"/>
                          <a14:foregroundMark x1="82697" y1="45393" x2="82697" y2="453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166" y="4088030"/>
              <a:ext cx="1954909" cy="1954909"/>
            </a:xfrm>
            <a:prstGeom prst="rect">
              <a:avLst/>
            </a:prstGeom>
            <a:noFill/>
            <a:effectLst>
              <a:outerShdw blurRad="50800" dist="50800" dir="2700000" sx="111000" sy="111000" algn="ctr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84F18AA-C85D-A78C-15C1-68ADBE6F380B}"/>
              </a:ext>
            </a:extLst>
          </p:cNvPr>
          <p:cNvGrpSpPr/>
          <p:nvPr/>
        </p:nvGrpSpPr>
        <p:grpSpPr>
          <a:xfrm>
            <a:off x="7593976" y="2215248"/>
            <a:ext cx="1555588" cy="1924436"/>
            <a:chOff x="9411287" y="2920279"/>
            <a:chExt cx="1633713" cy="202108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293492C-9D4D-F8DF-3FE1-C03A75DA8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9" t="13968" r="26428" b="13651"/>
            <a:stretch/>
          </p:blipFill>
          <p:spPr bwMode="auto">
            <a:xfrm>
              <a:off x="9411287" y="2920279"/>
              <a:ext cx="1633713" cy="1417567"/>
            </a:xfrm>
            <a:prstGeom prst="rect">
              <a:avLst/>
            </a:prstGeom>
            <a:noFill/>
            <a:effectLst>
              <a:outerShdw blurRad="50800" dist="50800" dir="2700000" sx="109000" sy="109000" algn="ctr" rotWithShape="0">
                <a:schemeClr val="bg1"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173;p25">
              <a:extLst>
                <a:ext uri="{FF2B5EF4-FFF2-40B4-BE49-F238E27FC236}">
                  <a16:creationId xmlns:a16="http://schemas.microsoft.com/office/drawing/2014/main" id="{E6CBB93F-56C4-E654-C182-073A2ECB74CE}"/>
                </a:ext>
              </a:extLst>
            </p:cNvPr>
            <p:cNvSpPr txBox="1"/>
            <p:nvPr/>
          </p:nvSpPr>
          <p:spPr>
            <a:xfrm>
              <a:off x="9440096" y="4572032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REACT</a:t>
              </a:r>
              <a:endParaRPr lang="pt-BR"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6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975AA4C6-D37F-74E6-231A-4E0449D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82457654-686D-687B-DDD7-FDD7F08DB2B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6B0958C0-C468-5B33-4AF4-AB6E3EAD453A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77B43C1C-529E-7AC3-F8F8-C069CA5D4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711" y="3364525"/>
            <a:ext cx="720000" cy="720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7B894673-1558-0D18-788E-20AD398D1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0635" y="3431200"/>
            <a:ext cx="720000" cy="720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BB9A3E7-82ED-7E32-01A9-AE10EEDC94C0}"/>
              </a:ext>
            </a:extLst>
          </p:cNvPr>
          <p:cNvCxnSpPr>
            <a:cxnSpLocks/>
          </p:cNvCxnSpPr>
          <p:nvPr/>
        </p:nvCxnSpPr>
        <p:spPr>
          <a:xfrm>
            <a:off x="9467850" y="3762375"/>
            <a:ext cx="1479550" cy="0"/>
          </a:xfrm>
          <a:prstGeom prst="straightConnector1">
            <a:avLst/>
          </a:prstGeom>
          <a:ln w="38100">
            <a:solidFill>
              <a:srgbClr val="ECECE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35F77A0A-68A5-0CD7-CC02-E46DAE4D8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0559" y="3431200"/>
            <a:ext cx="720000" cy="72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DCF0DF-E734-CC77-4804-183DE2022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483" y="3431200"/>
            <a:ext cx="720000" cy="720000"/>
          </a:xfrm>
          <a:prstGeom prst="rect">
            <a:avLst/>
          </a:prstGeom>
        </p:spPr>
      </p:pic>
      <p:sp>
        <p:nvSpPr>
          <p:cNvPr id="7" name="Google Shape;164;p24">
            <a:extLst>
              <a:ext uri="{FF2B5EF4-FFF2-40B4-BE49-F238E27FC236}">
                <a16:creationId xmlns:a16="http://schemas.microsoft.com/office/drawing/2014/main" id="{E5BC88B1-9BD4-B8F9-F7AD-3FBA5FC03107}"/>
              </a:ext>
            </a:extLst>
          </p:cNvPr>
          <p:cNvSpPr txBox="1"/>
          <p:nvPr/>
        </p:nvSpPr>
        <p:spPr>
          <a:xfrm>
            <a:off x="1225123" y="2185032"/>
            <a:ext cx="396585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Entrevistas com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MEIs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 e pequenos comerciantes.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9" name="Google Shape;164;p24">
            <a:extLst>
              <a:ext uri="{FF2B5EF4-FFF2-40B4-BE49-F238E27FC236}">
                <a16:creationId xmlns:a16="http://schemas.microsoft.com/office/drawing/2014/main" id="{8B7897C2-35D6-AC5D-2561-A750B89F58A9}"/>
              </a:ext>
            </a:extLst>
          </p:cNvPr>
          <p:cNvSpPr txBox="1"/>
          <p:nvPr/>
        </p:nvSpPr>
        <p:spPr>
          <a:xfrm>
            <a:off x="5557905" y="2185032"/>
            <a:ext cx="2545083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Protótipo das principais telas.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12" name="Google Shape;164;p24">
            <a:extLst>
              <a:ext uri="{FF2B5EF4-FFF2-40B4-BE49-F238E27FC236}">
                <a16:creationId xmlns:a16="http://schemas.microsoft.com/office/drawing/2014/main" id="{048B0C37-85E4-02CC-19ED-02E23081A92D}"/>
              </a:ext>
            </a:extLst>
          </p:cNvPr>
          <p:cNvSpPr txBox="1"/>
          <p:nvPr/>
        </p:nvSpPr>
        <p:spPr>
          <a:xfrm>
            <a:off x="7662406" y="4592960"/>
            <a:ext cx="3113444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Protótipo funcional.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(in </a:t>
            </a:r>
            <a:r>
              <a:rPr lang="pt-BR" sz="2400" b="1" dirty="0" err="1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progress</a:t>
            </a: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)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64;p24">
            <a:extLst>
              <a:ext uri="{FF2B5EF4-FFF2-40B4-BE49-F238E27FC236}">
                <a16:creationId xmlns:a16="http://schemas.microsoft.com/office/drawing/2014/main" id="{EE9DD5DD-1E9A-28B7-1A51-B3C8ECEC2411}"/>
              </a:ext>
            </a:extLst>
          </p:cNvPr>
          <p:cNvSpPr txBox="1"/>
          <p:nvPr/>
        </p:nvSpPr>
        <p:spPr>
          <a:xfrm>
            <a:off x="2870656" y="4592960"/>
            <a:ext cx="341760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Mapeamento de gargalos e requisitos.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5B71B47-72AC-BAC9-8EF5-314541316BFE}"/>
              </a:ext>
            </a:extLst>
          </p:cNvPr>
          <p:cNvCxnSpPr>
            <a:cxnSpLocks/>
          </p:cNvCxnSpPr>
          <p:nvPr/>
        </p:nvCxnSpPr>
        <p:spPr>
          <a:xfrm>
            <a:off x="7040563" y="37623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E03517-3FBD-B15D-AECE-8CD3E646CDB4}"/>
              </a:ext>
            </a:extLst>
          </p:cNvPr>
          <p:cNvCxnSpPr>
            <a:cxnSpLocks/>
          </p:cNvCxnSpPr>
          <p:nvPr/>
        </p:nvCxnSpPr>
        <p:spPr>
          <a:xfrm>
            <a:off x="4567212" y="376262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A082162-40EB-7A5C-D22E-075F9310CD6C}"/>
              </a:ext>
            </a:extLst>
          </p:cNvPr>
          <p:cNvCxnSpPr>
            <a:cxnSpLocks/>
          </p:cNvCxnSpPr>
          <p:nvPr/>
        </p:nvCxnSpPr>
        <p:spPr>
          <a:xfrm>
            <a:off x="2246261" y="37628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975391E-9879-C572-5766-2EC9605108C2}"/>
              </a:ext>
            </a:extLst>
          </p:cNvPr>
          <p:cNvCxnSpPr>
            <a:cxnSpLocks/>
          </p:cNvCxnSpPr>
          <p:nvPr/>
        </p:nvCxnSpPr>
        <p:spPr>
          <a:xfrm>
            <a:off x="1712550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450F465-3BE5-34BC-2CFD-2035C714EA69}"/>
              </a:ext>
            </a:extLst>
          </p:cNvPr>
          <p:cNvCxnSpPr>
            <a:cxnSpLocks/>
          </p:cNvCxnSpPr>
          <p:nvPr/>
        </p:nvCxnSpPr>
        <p:spPr>
          <a:xfrm>
            <a:off x="4114694" y="4153400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400A12A-C668-2A24-BF71-013BC8B258AC}"/>
              </a:ext>
            </a:extLst>
          </p:cNvPr>
          <p:cNvCxnSpPr>
            <a:cxnSpLocks/>
          </p:cNvCxnSpPr>
          <p:nvPr/>
        </p:nvCxnSpPr>
        <p:spPr>
          <a:xfrm>
            <a:off x="6540559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C2E1AB-0482-B540-472C-A8E10D46E755}"/>
              </a:ext>
            </a:extLst>
          </p:cNvPr>
          <p:cNvCxnSpPr>
            <a:cxnSpLocks/>
          </p:cNvCxnSpPr>
          <p:nvPr/>
        </p:nvCxnSpPr>
        <p:spPr>
          <a:xfrm>
            <a:off x="8963082" y="4176288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8C6AC1D4-4B9C-E697-3DC5-A4B4053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3A27C5C-BC50-0D0D-0434-A08EF526CFA0}"/>
              </a:ext>
            </a:extLst>
          </p:cNvPr>
          <p:cNvGrpSpPr/>
          <p:nvPr/>
        </p:nvGrpSpPr>
        <p:grpSpPr>
          <a:xfrm>
            <a:off x="3772035" y="1179652"/>
            <a:ext cx="4647929" cy="4547832"/>
            <a:chOff x="3772035" y="1179652"/>
            <a:chExt cx="4647929" cy="4547832"/>
          </a:xfrm>
        </p:grpSpPr>
        <p:pic>
          <p:nvPicPr>
            <p:cNvPr id="2" name="Google Shape;260;p1">
              <a:extLst>
                <a:ext uri="{FF2B5EF4-FFF2-40B4-BE49-F238E27FC236}">
                  <a16:creationId xmlns:a16="http://schemas.microsoft.com/office/drawing/2014/main" id="{0117A562-A7F0-4884-6B5A-716DF9F0F1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8326" r="17948"/>
            <a:stretch/>
          </p:blipFill>
          <p:spPr>
            <a:xfrm>
              <a:off x="3772035" y="1179652"/>
              <a:ext cx="4647929" cy="45478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8DC139F8-0175-0647-1749-4178FE01C908}"/>
                </a:ext>
              </a:extLst>
            </p:cNvPr>
            <p:cNvSpPr txBox="1"/>
            <p:nvPr/>
          </p:nvSpPr>
          <p:spPr>
            <a:xfrm>
              <a:off x="5726396" y="4167746"/>
              <a:ext cx="1490330" cy="68560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pt-BR" sz="4800" b="1" i="0" u="none" strike="noStrike" cap="none" dirty="0">
                  <a:solidFill>
                    <a:schemeClr val="lt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WEB</a:t>
              </a:r>
              <a:endParaRPr lang="pt-BR" sz="4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389</Words>
  <Application>Microsoft Office PowerPoint</Application>
  <PresentationFormat>Widescreen</PresentationFormat>
  <Paragraphs>59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 Black</vt:lpstr>
      <vt:lpstr>Calibri</vt:lpstr>
      <vt:lpstr>Century Gothic</vt:lpstr>
      <vt:lpstr>Arial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32</cp:revision>
  <dcterms:created xsi:type="dcterms:W3CDTF">2024-04-24T14:07:02Z</dcterms:created>
  <dcterms:modified xsi:type="dcterms:W3CDTF">2025-04-25T20:50:42Z</dcterms:modified>
</cp:coreProperties>
</file>